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3F27"/>
    <a:srgbClr val="FE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300AD-F5CB-BB04-7B09-729A9370E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C91A4C5-3F39-1760-1E37-780C4A76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9095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C8418-C7D2-2560-A90B-1B9765FA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0AB452-C09A-765A-914C-BF993F61D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9683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72571-9082-66B1-FC44-B37192F9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26289F4-D51F-BB93-96D1-D3D353DB6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011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A80DD1-EA4F-8708-CF62-85B78527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188925-E1E6-5613-BF31-13CD06C25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3E0DCA0-61F1-21C9-4BCF-2C697F944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73194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C98C3-EF62-3472-AF82-6E39B167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E33C00-C4F2-3FE4-276F-7FBEA4B6B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70C33B8-5750-5C2D-FBEE-D4E4C3D2A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C9AB7CD-8A78-FF80-E4D1-9444E5090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FE300FB-0FAB-B144-A970-0C025531F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5839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A58B1-0AC5-981A-C536-C6D64AB6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0712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3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66F141E-BE18-FA21-0359-A70FD6662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564317A-5AE1-76AE-8767-82E08D9FC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8C3DD0-84C7-B0BF-3182-FAF9B748D389}"/>
              </a:ext>
            </a:extLst>
          </p:cNvPr>
          <p:cNvGrpSpPr/>
          <p:nvPr userDrawn="1"/>
        </p:nvGrpSpPr>
        <p:grpSpPr>
          <a:xfrm>
            <a:off x="8635333" y="5964405"/>
            <a:ext cx="3398504" cy="771525"/>
            <a:chOff x="8635333" y="5964405"/>
            <a:chExt cx="3398504" cy="771525"/>
          </a:xfrm>
        </p:grpSpPr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B6F2D420-4C77-B7E3-2BF0-8ABA18C9D1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312" y="5964405"/>
              <a:ext cx="771525" cy="771525"/>
            </a:xfrm>
            <a:prstGeom prst="rect">
              <a:avLst/>
            </a:prstGeom>
          </p:spPr>
        </p:pic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A345D53A-FF5A-A6CD-AAB2-543CCC610B98}"/>
                </a:ext>
              </a:extLst>
            </p:cNvPr>
            <p:cNvSpPr txBox="1"/>
            <p:nvPr userDrawn="1"/>
          </p:nvSpPr>
          <p:spPr>
            <a:xfrm>
              <a:off x="9204832" y="6350168"/>
              <a:ext cx="22061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800" b="1" dirty="0">
                  <a:solidFill>
                    <a:srgbClr val="B33F27"/>
                  </a:solidFill>
                </a:rPr>
                <a:t>SOMMER</a:t>
              </a:r>
              <a:r>
                <a:rPr lang="da-DK" sz="1800" dirty="0">
                  <a:solidFill>
                    <a:srgbClr val="B33F27"/>
                  </a:solidFill>
                </a:rPr>
                <a:t>STÆVNE ’23</a:t>
              </a:r>
              <a:endParaRPr lang="da-DK" sz="2800" dirty="0">
                <a:solidFill>
                  <a:srgbClr val="B33F27"/>
                </a:solidFill>
                <a:latin typeface="Verdana Pro Black" panose="020B0A04030504040204" pitchFamily="34" charset="0"/>
              </a:endParaRPr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E175C3DE-18DE-2A89-4237-776213778A75}"/>
                </a:ext>
              </a:extLst>
            </p:cNvPr>
            <p:cNvSpPr txBox="1"/>
            <p:nvPr userDrawn="1"/>
          </p:nvSpPr>
          <p:spPr>
            <a:xfrm>
              <a:off x="8635333" y="5965820"/>
              <a:ext cx="3249866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2800" b="1" cap="none" spc="50" dirty="0">
                  <a:ln w="9525" cmpd="sng">
                    <a:solidFill>
                      <a:srgbClr val="B33F27"/>
                    </a:solidFill>
                    <a:prstDash val="solid"/>
                  </a:ln>
                  <a:solidFill>
                    <a:srgbClr val="FEFCF6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 Pro Black" panose="020B0604020202020204" pitchFamily="34" charset="0"/>
                </a:rPr>
                <a:t>SENDT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516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308E6-ABB6-BBBD-F53B-4B172FF02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Det her er vist en forside?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1C2556E-6883-F3C9-B3F6-BA80BFB456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… med en fornuftig undertitel</a:t>
            </a:r>
          </a:p>
        </p:txBody>
      </p:sp>
    </p:spTree>
    <p:extLst>
      <p:ext uri="{BB962C8B-B14F-4D97-AF65-F5344CB8AC3E}">
        <p14:creationId xmlns:p14="http://schemas.microsoft.com/office/powerpoint/2010/main" val="244563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48C4E-F1FE-178B-0741-847696EF1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Her er et anvendelseseksempel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91D89C1-7B95-7515-A01D-837404483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Her tilføjer man tekst</a:t>
            </a:r>
          </a:p>
          <a:p>
            <a:r>
              <a:rPr lang="da-DK" dirty="0"/>
              <a:t>Og mere tekst</a:t>
            </a:r>
          </a:p>
          <a:p>
            <a:pPr lvl="1"/>
            <a:r>
              <a:rPr lang="da-DK" dirty="0"/>
              <a:t>Rykker måske teksten ind</a:t>
            </a:r>
          </a:p>
          <a:p>
            <a:pPr lvl="2"/>
            <a:r>
              <a:rPr lang="da-DK" dirty="0"/>
              <a:t>Længere ind? ;-)</a:t>
            </a:r>
          </a:p>
        </p:txBody>
      </p:sp>
    </p:spTree>
    <p:extLst>
      <p:ext uri="{BB962C8B-B14F-4D97-AF65-F5344CB8AC3E}">
        <p14:creationId xmlns:p14="http://schemas.microsoft.com/office/powerpoint/2010/main" val="120997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3589F-A1BA-3090-D00F-9BFC534F4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her er en forside…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926D0F2-D916-DBA2-C18F-859D4A52E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Og her kan man fx skrive navnet på foredragsholderen</a:t>
            </a:r>
          </a:p>
        </p:txBody>
      </p:sp>
    </p:spTree>
    <p:extLst>
      <p:ext uri="{BB962C8B-B14F-4D97-AF65-F5344CB8AC3E}">
        <p14:creationId xmlns:p14="http://schemas.microsoft.com/office/powerpoint/2010/main" val="108830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BC25F-69CE-7089-342C-88856737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Endnu en mulighed…</a:t>
            </a:r>
          </a:p>
        </p:txBody>
      </p:sp>
      <p:pic>
        <p:nvPicPr>
          <p:cNvPr id="6" name="Pladsholder til indhold 5" descr="Et billede, der indeholder vand, græs, rød, udendørs&#10;&#10;Automatisk genereret beskrivelse">
            <a:extLst>
              <a:ext uri="{FF2B5EF4-FFF2-40B4-BE49-F238E27FC236}">
                <a16:creationId xmlns:a16="http://schemas.microsoft.com/office/drawing/2014/main" id="{4A146007-DC1D-9176-1F2F-7F6A043732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5014FB7-E667-6274-3C58-1209803F62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/>
              <a:t>Også kan man skrive en forklaring på, hvad der foregår lige her..</a:t>
            </a:r>
          </a:p>
          <a:p>
            <a:r>
              <a:rPr lang="da-DK" dirty="0"/>
              <a:t>Og her</a:t>
            </a:r>
          </a:p>
          <a:p>
            <a:pPr lvl="1"/>
            <a:r>
              <a:rPr lang="da-DK" dirty="0"/>
              <a:t>Og her</a:t>
            </a:r>
          </a:p>
        </p:txBody>
      </p:sp>
    </p:spTree>
    <p:extLst>
      <p:ext uri="{BB962C8B-B14F-4D97-AF65-F5344CB8AC3E}">
        <p14:creationId xmlns:p14="http://schemas.microsoft.com/office/powerpoint/2010/main" val="160797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40A8C-C4CD-78FE-39AF-148CC40B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her har underrubrikker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875A4DC-AD78-8406-603E-0025FBE82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her er en underrubrik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0A5D7B1-C75C-C06D-7349-F5DD5599E2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/>
              <a:t>Og man kan skrive her</a:t>
            </a:r>
          </a:p>
          <a:p>
            <a:r>
              <a:rPr lang="da-DK" dirty="0"/>
              <a:t>Og her</a:t>
            </a:r>
          </a:p>
          <a:p>
            <a:pPr lvl="1"/>
            <a:r>
              <a:rPr lang="da-DK" dirty="0"/>
              <a:t>Og mere her</a:t>
            </a:r>
          </a:p>
          <a:p>
            <a:pPr lvl="2"/>
            <a:r>
              <a:rPr lang="da-DK" dirty="0"/>
              <a:t>Og her</a:t>
            </a:r>
          </a:p>
          <a:p>
            <a:pPr lvl="2"/>
            <a:r>
              <a:rPr lang="da-DK" dirty="0"/>
              <a:t>Og ved siden af kan man have en animeret model!!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99A9F92-002E-0188-2661-CB5A72FCA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Det er det her også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Pladsholder til indhold 6" descr="Flying bee">
                <a:extLst>
                  <a:ext uri="{FF2B5EF4-FFF2-40B4-BE49-F238E27FC236}">
                    <a16:creationId xmlns:a16="http://schemas.microsoft.com/office/drawing/2014/main" id="{03FB7992-C1A1-3033-1477-C9C96AE6BE5F}"/>
                  </a:ext>
                </a:extLst>
              </p:cNvPr>
              <p:cNvGraphicFramePr>
                <a:graphicFrameLocks noGrp="1"/>
              </p:cNvGraphicFramePr>
              <p:nvPr>
                <p:ph sz="quarter" idx="4"/>
                <p:extLst>
                  <p:ext uri="{D42A27DB-BD31-4B8C-83A1-F6EECF244321}">
                    <p14:modId xmlns:p14="http://schemas.microsoft.com/office/powerpoint/2010/main" val="1388647715"/>
                  </p:ext>
                </p:extLst>
              </p:nvPr>
            </p:nvGraphicFramePr>
            <p:xfrm>
              <a:off x="7349879" y="3170720"/>
              <a:ext cx="2827829" cy="23532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27829" cy="2353297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4" dy="-14223043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6845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Pladsholder til indhold 6" descr="Flying bee">
                <a:extLst>
                  <a:ext uri="{FF2B5EF4-FFF2-40B4-BE49-F238E27FC236}">
                    <a16:creationId xmlns:a16="http://schemas.microsoft.com/office/drawing/2014/main" id="{03FB7992-C1A1-3033-1477-C9C96AE6BE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9879" y="3170720"/>
                <a:ext cx="2827829" cy="23532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1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43C4D-5ACE-7C40-A4AB-D9DDD39A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7178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928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mmerstævne '23 PPT-skabelon" id="{9BBDC64C-CAE0-43B7-B6B0-F8EE4558B07B}" vid="{3B79D52B-73E4-4547-AA5C-1A00BEFD24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105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Verdana</vt:lpstr>
      <vt:lpstr>Verdana Pro Black</vt:lpstr>
      <vt:lpstr>Office-tema</vt:lpstr>
      <vt:lpstr>Det her er vist en forside?</vt:lpstr>
      <vt:lpstr>Her er et anvendelseseksempel</vt:lpstr>
      <vt:lpstr>Den her er en forside…</vt:lpstr>
      <vt:lpstr>Endnu en mulighed…</vt:lpstr>
      <vt:lpstr>Den her har underrubrikker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Henrik Andersen</dc:creator>
  <cp:lastModifiedBy>Henrik Andersen</cp:lastModifiedBy>
  <cp:revision>2</cp:revision>
  <dcterms:created xsi:type="dcterms:W3CDTF">2023-03-11T15:40:57Z</dcterms:created>
  <dcterms:modified xsi:type="dcterms:W3CDTF">2023-03-11T16:32:39Z</dcterms:modified>
</cp:coreProperties>
</file>